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72" r:id="rId3"/>
    <p:sldId id="257" r:id="rId4"/>
    <p:sldId id="271" r:id="rId5"/>
    <p:sldId id="259" r:id="rId6"/>
    <p:sldId id="258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5" autoAdjust="0"/>
    <p:restoredTop sz="94660"/>
  </p:normalViewPr>
  <p:slideViewPr>
    <p:cSldViewPr>
      <p:cViewPr>
        <p:scale>
          <a:sx n="66" d="100"/>
          <a:sy n="66" d="100"/>
        </p:scale>
        <p:origin x="-148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B664-9B9F-4C3D-B19A-1BF6C49CABD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0B24-0888-4A48-B79E-CA8AD0C95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B664-9B9F-4C3D-B19A-1BF6C49CABD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0B24-0888-4A48-B79E-CA8AD0C95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B664-9B9F-4C3D-B19A-1BF6C49CABD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0B24-0888-4A48-B79E-CA8AD0C95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B664-9B9F-4C3D-B19A-1BF6C49CABD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0B24-0888-4A48-B79E-CA8AD0C95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B664-9B9F-4C3D-B19A-1BF6C49CABD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0B24-0888-4A48-B79E-CA8AD0C95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B664-9B9F-4C3D-B19A-1BF6C49CABD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0B24-0888-4A48-B79E-CA8AD0C95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B664-9B9F-4C3D-B19A-1BF6C49CABD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0B24-0888-4A48-B79E-CA8AD0C95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B664-9B9F-4C3D-B19A-1BF6C49CABD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0B24-0888-4A48-B79E-CA8AD0C95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B664-9B9F-4C3D-B19A-1BF6C49CABD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0B24-0888-4A48-B79E-CA8AD0C95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B664-9B9F-4C3D-B19A-1BF6C49CABD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0B24-0888-4A48-B79E-CA8AD0C95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B664-9B9F-4C3D-B19A-1BF6C49CABD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40B24-0888-4A48-B79E-CA8AD0C95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8B664-9B9F-4C3D-B19A-1BF6C49CABDE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40B24-0888-4A48-B79E-CA8AD0C95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13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142852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Муниципальное бюджетного дошкольное образовательное учреждение детский сад № 67 «Умка»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157161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Дидактическая игра ПО ФОРМИРОВАНИЮ ЗДОРОВОГО ОБРАЗА ЖИЗНИ</a:t>
            </a:r>
            <a:endParaRPr lang="ru-RU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2143116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Волшебные ягоды«Фиолетового леса» </a:t>
            </a:r>
            <a:endParaRPr lang="ru-RU" sz="3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3214686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 с использованием игровой технологии «Сказочные лабиринты игры» 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В. В.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Воскобовича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55721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Воспитатель: </a:t>
            </a:r>
          </a:p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Зайцева Ольга Александровна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7" name="Picture 6" descr="coverberri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857628"/>
            <a:ext cx="3000396" cy="282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robinzoniya.ru/upload/iblock/a26/a26383035f3ece61a9057004eb3b11a7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Вороний глаз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071546"/>
            <a:ext cx="4857784" cy="5054617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 наших  лесах,  не  много ядовитых растений. И тем не менее они есть, одно из них -  вороний глаз.</a:t>
            </a:r>
          </a:p>
          <a:p>
            <a:pPr fontAlgn="base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 внешнему виду вороний глаз занимает исключительное место в мире растений. В период созревания плодов растение выглядит весьма оригинально: оно словно преподносит свой плод на четырёхугольной «тарелочке». Но не соблазняйтесь красивой «тарелочкой» — не подвергайте себя опасности отравления: ведь всё растение ядовитое; в нём содержатся сапонины </a:t>
            </a:r>
            <a:r>
              <a:rPr lang="ru-RU" sz="4000" b="1" dirty="0" err="1" smtClean="0">
                <a:solidFill>
                  <a:srgbClr val="FF0000"/>
                </a:solidFill>
              </a:rPr>
              <a:t>паридин</a:t>
            </a:r>
            <a:r>
              <a:rPr lang="ru-RU" sz="4000" b="1" dirty="0" smtClean="0">
                <a:solidFill>
                  <a:srgbClr val="FF0000"/>
                </a:solidFill>
              </a:rPr>
              <a:t> и </a:t>
            </a:r>
            <a:r>
              <a:rPr lang="ru-RU" sz="4000" b="1" dirty="0" err="1" smtClean="0">
                <a:solidFill>
                  <a:srgbClr val="FF0000"/>
                </a:solidFill>
              </a:rPr>
              <a:t>паристипин</a:t>
            </a:r>
            <a:r>
              <a:rPr lang="ru-RU" sz="4000" b="1" dirty="0" smtClean="0">
                <a:solidFill>
                  <a:srgbClr val="FF0000"/>
                </a:solidFill>
              </a:rPr>
              <a:t>, причем больше всего в ягодообразных плодах. Растение смертельно ядовито. Особенно часто отравляются дети, которых привлекают блестящие красивые ягоды вороньего глаза. Листья действуют на ЦНС, плоды — на сердце, корневища вызывают рвоту. Симптомы отравления: боли в животе, понос, рвота, приступы головокружения, судороги, нарушение работы сердца вплоть до его остановки.</a:t>
            </a:r>
          </a:p>
          <a:p>
            <a:endParaRPr lang="ru-RU" dirty="0"/>
          </a:p>
        </p:txBody>
      </p:sp>
      <p:pic>
        <p:nvPicPr>
          <p:cNvPr id="7" name="Содержимое 6" descr="http://www.borovik.by/assets/uploads/img/poizon/%D0%92%D0%9E%D0%A0%D0%9E%D0%9D%D0%98%D0%99%20%D0%93%D0%9B%D0%90%D0%9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9290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72396" y="6143644"/>
            <a:ext cx="1240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Меню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Четвертый лишний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robinzoniya.ru/upload/iblock/a26/a26383035f3ece61a9057004eb3b11a7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143116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14678" y="1785926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Молодец!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Рисунок 6" descr="http://static7.depositphotos.com/1020804/687/i/950/depositphotos_6870353-Two-perfect-sweet-cherries-with-the-leaf..jpg"/>
          <p:cNvPicPr/>
          <p:nvPr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428868"/>
            <a:ext cx="2044285" cy="173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ukagro.com.ua/media/advert_1410/image_1759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215" y="2214554"/>
            <a:ext cx="2426785" cy="20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caferene.hu/img/page/522055547d9ca7.10005771.jpe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4357694"/>
            <a:ext cx="2702691" cy="201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eromebel18.ru/wp-content/uploads/2014/03/Foto-4946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714356"/>
            <a:ext cx="40005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715272" y="6143644"/>
            <a:ext cx="1240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7" action="ppaction://hlinksldjump"/>
              </a:rPr>
              <a:t>Меню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Четвертый лишний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robinzoniya.ru/upload/iblock/a26/a26383035f3ece61a9057004eb3b11a7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143116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12698" y="1857364"/>
            <a:ext cx="195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Молодец!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http://agrobazar.ru.images.1c-bitrix-cdn.ru/upload/iblock/80c/80cbae082ff62d5dde398907dd1c1551.jpe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857364"/>
            <a:ext cx="2551181" cy="17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4.depositphotos.com/1004058/357/i/950/depositphotos_3572903-Cloudberries.jpg"/>
          <p:cNvPicPr/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57950" y="2285992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3ui957tjb5bqd.cloudfront.net/images/screenshots/products/11/113/113020/vvyy1umpr9qhguufq1q6sqdoox0w0brdqfcjckp4fklemdno7ncdkfmeoszdnyjx-o.jpg?1443445402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214818"/>
            <a:ext cx="1954618" cy="184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ic3.depositphotos.com/1001348/161/i/950/depositphotos_1613374-Ripe-Green-Watermelon-Isolated-on-White.jpg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214422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72396" y="6000768"/>
            <a:ext cx="1240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7" action="ppaction://hlinksldjump"/>
              </a:rPr>
              <a:t>Меню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Четвертый лишний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robinzoniya.ru/upload/iblock/a26/a26383035f3ece61a9057004eb3b11a7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214554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12698" y="2000240"/>
            <a:ext cx="195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Молодец!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Рисунок 5" descr="http://rebeard.com/wp-content/gallery/ovoshhi/46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714488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otohomka.ru/images/Nov/14/77a31f47ee3cb724c24f12508500a4ea/6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857364"/>
            <a:ext cx="2589501" cy="153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6" descr="http://www.borovik.by/assets/uploads/img/poizon/%D0%92%D0%9E%D0%A0%D0%9E%D0%9D%D0%98%D0%99%20%D0%93%D0%9B%D0%90%D0%97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643050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ww.colourbox.com/preview/6755780-berries-of-red-viburnum-with-leaves-isolated-on-white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286256"/>
            <a:ext cx="2302703" cy="230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715272" y="6143644"/>
            <a:ext cx="1240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7" action="ppaction://hlinksldjump"/>
              </a:rPr>
              <a:t>Меню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Четвертый лишний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robinzoniya.ru/upload/iblock/a26/a26383035f3ece61a9057004eb3b11a7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143116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69822" y="1785926"/>
            <a:ext cx="195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Молодец!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http://aeromebel18.ru/wp-content/uploads/2014/03/Foto-4946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929066"/>
            <a:ext cx="3071834" cy="242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teviaitalia.it/scripts/adw_img/immagini/grandi/blueberry4.jpg"/>
          <p:cNvPicPr/>
          <p:nvPr/>
        </p:nvPicPr>
        <p:blipFill>
          <a:blip r:embed="rId4" cstate="print">
            <a:clrChange>
              <a:clrFrom>
                <a:srgbClr val="F7F8FC"/>
              </a:clrFrom>
              <a:clrTo>
                <a:srgbClr val="F7F8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642918"/>
            <a:ext cx="3714776" cy="40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artleo.com/pic/download.php?file=201106/1280x800/artleo.com-3936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929066"/>
            <a:ext cx="3756030" cy="249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otohomka.ru/images/Nov/14/77a31f47ee3cb724c24f12508500a4ea/6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714488"/>
            <a:ext cx="2375187" cy="189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858148" y="6286520"/>
            <a:ext cx="1240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7" action="ppaction://hlinksldjump"/>
              </a:rPr>
              <a:t>Меню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Молодцы ребята!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Расскажите, какие ягоды растут в вашей местности.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://robinzoniya.ru/upload/iblock/a26/a26383035f3ece61a9057004eb3b11a7.jpg"/>
          <p:cNvPicPr>
            <a:picLocks noGrp="1"/>
          </p:cNvPicPr>
          <p:nvPr>
            <p:ph type="pic"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4818" b="14818"/>
          <a:stretch>
            <a:fillRect/>
          </a:stretch>
        </p:blipFill>
        <p:spPr bwMode="auto">
          <a:xfrm>
            <a:off x="2571736" y="1285860"/>
            <a:ext cx="3714776" cy="294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571744"/>
            <a:ext cx="478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hlinkClick r:id="rId2" action="ppaction://hlinksldjump"/>
              </a:rPr>
              <a:t>Волшебные ягоды «Фиолетового леса»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388" y="1357298"/>
            <a:ext cx="2138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Шиповник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3929066"/>
            <a:ext cx="2346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4" action="ppaction://hlinksldjump"/>
              </a:rPr>
              <a:t>Боярышник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357298"/>
            <a:ext cx="1863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5" action="ppaction://hlinksldjump"/>
              </a:rPr>
              <a:t>Брусника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571612"/>
            <a:ext cx="1725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6" action="ppaction://hlinksldjump"/>
              </a:rPr>
              <a:t>Черника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4000504"/>
            <a:ext cx="257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7" action="ppaction://hlinksldjump"/>
              </a:rPr>
              <a:t>Вороний глаз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4929198"/>
            <a:ext cx="3675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8" action="ppaction://hlinksldjump"/>
              </a:rPr>
              <a:t>Четвертый лишний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Меню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robinzoniya.ru/upload/iblock/efa/efa499527e3b28c044d30b884a068c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obinzoniya.ru/upload/iblock/a26/a26383035f3ece61a9057004eb3b11a7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8572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Волшебные ягоды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«Фиолетового леса»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robinzoniya.ru/upload/iblock/a26/a26383035f3ece61a9057004eb3b11a7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00037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242685166_dogrose-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643050"/>
            <a:ext cx="144089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928670"/>
            <a:ext cx="2071665" cy="207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476fed5aef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929066"/>
            <a:ext cx="1385430" cy="135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hernik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857628"/>
            <a:ext cx="1515607" cy="193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rjabin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857364"/>
            <a:ext cx="1405431" cy="145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6" descr="http://www.borovik.by/assets/uploads/img/poizon/%D0%92%D0%9E%D0%A0%D0%9E%D0%9D%D0%98%D0%99%20%D0%93%D0%9B%D0%90%D0%97.jpg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4929198"/>
            <a:ext cx="1428760" cy="121444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572396" y="6072206"/>
            <a:ext cx="1240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9" action="ppaction://hlinksldjump"/>
              </a:rPr>
              <a:t>Меню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Шиповник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71802" y="857232"/>
            <a:ext cx="5614998" cy="600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В ягодном царстве особое место  шиповник. Он очень богат полезными веществами, особенно аскорбиновой кислотой. Её в шиповнике примерно в 10 раз больше, чем в любимой всеми черной смородине, и в 100 раз больше, чем в не менее любимых яблоках.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Шиповник (дикая роза) – это колючий кустарник высотой 0,5−3 метра. Листочки почти округлые. Цветёт шиповник особенно красиво. Крупные, душистые, красные, розовые или белые цветки по несколько штук собираются в соцветие. Плоды- гладкие, мясистые ягоды красного или оранжевого цвета.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Полезные свойства шиповника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Полезные свойства шиповника обусловлены наличием в нём большого количества витаминов.  Трудно подобрать похожую по ценности ягоду.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Шиповник – это натуральный витаминный концентрат. В нем присутствует большое количество витаминов групп В, Р, РР, Е, К; а также биологически активных веществ, органических кислот, микроэлементов, таких как железо, марганец, медь, кобальт, молибден, цинк, хром, соли кальция и калия, магния, эфирные масла.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Плоды шиповника назначают при истощении организма, признаках авитаминоза, для профилактики простудных заболеваний, повышения иммунитета, при неврозе и других заболеваниях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7" descr="1242685166_dogrose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33810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786710" y="6215082"/>
            <a:ext cx="1240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Меню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Боярышник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00496" y="1214422"/>
            <a:ext cx="4686304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В конце мая или в начале июня одевается в белый наряд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барыня -дерево  - </a:t>
            </a:r>
            <a:r>
              <a:rPr lang="ru-RU" sz="1600" b="1" dirty="0" err="1" smtClean="0">
                <a:solidFill>
                  <a:srgbClr val="002060"/>
                </a:solidFill>
              </a:rPr>
              <a:t>боярка</a:t>
            </a:r>
            <a:r>
              <a:rPr lang="ru-RU" sz="1600" b="1" dirty="0" smtClean="0">
                <a:solidFill>
                  <a:srgbClr val="002060"/>
                </a:solidFill>
              </a:rPr>
              <a:t> . По лечебным и полезным свойствам плоды боярышника мало чем уступают шиповнику. В их составе: сахар, комплекс биологически активных веществ и  витаминов А, С, Р.  Довольно много пектина, который при переработке</a:t>
            </a:r>
            <a:r>
              <a:rPr lang="de-DE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выводит из организма соли тяжелых металлов и другие вредные вещества.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Плоды и цветы боярышника приносят огромную пользу здоровью.  Их свойства применяют для профилактики и  лечения заболеваний сердца, сосудов, преодоления утомления, бессоннице.</a:t>
            </a:r>
          </a:p>
          <a:p>
            <a:endParaRPr lang="ru-RU" sz="1600" dirty="0"/>
          </a:p>
        </p:txBody>
      </p:sp>
      <p:pic>
        <p:nvPicPr>
          <p:cNvPr id="10" name="Picture 4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643050"/>
            <a:ext cx="414336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29586" y="6215082"/>
            <a:ext cx="1240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Меню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Брусника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1214422"/>
            <a:ext cx="5257808" cy="49117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Брусника – это вечнозелёный небольшой кустарник. Цвет плодов – ярко-красный, форма – шаровидная, ягоды на вкус — сладко-кислые с горьковатым оттенком. Брусника любит селиться на влажных территориях, по краям торфяных болот, в смешанных и лиственных лисах, среди кустарников. Брусника – долгожитель, может прожить и до 300 лет.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Брусника, прежде всего ценна своим богатым содержанием необходимых витаминов: A, B, C, E. </a:t>
            </a:r>
          </a:p>
          <a:p>
            <a:pPr fontAlgn="base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Отвары и настои ягод и листьев брусники очень полезны: они обладают </a:t>
            </a:r>
            <a:r>
              <a:rPr lang="ru-RU" sz="1600" b="1" dirty="0" err="1" smtClean="0">
                <a:solidFill>
                  <a:srgbClr val="002060"/>
                </a:solidFill>
              </a:rPr>
              <a:t>антимикробным</a:t>
            </a:r>
            <a:r>
              <a:rPr lang="ru-RU" sz="1600" b="1" dirty="0" smtClean="0">
                <a:solidFill>
                  <a:srgbClr val="002060"/>
                </a:solidFill>
              </a:rPr>
              <a:t> и противовоспалительным действием.</a:t>
            </a:r>
          </a:p>
          <a:p>
            <a:pPr fontAlgn="base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Ягоды брусники употребляют в свежем виде, из них можно приготовить варенье, повидло, джемы, мармелады, соки.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5" name="Picture 8" descr="2476fed5aef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3242786" cy="316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8148" y="6215082"/>
            <a:ext cx="1240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Меню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Черника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285860"/>
            <a:ext cx="4972056" cy="484030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Черника – небольшой кустарник, с округлыми ягодами и аккуратными листиками. Принадлежит к семейству брусничных.</a:t>
            </a:r>
          </a:p>
          <a:p>
            <a:pPr fontAlgn="base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Ягоды черники — почти чёрного цвета, с сизоватым налётом и тёмно-пурпурной кисло-сладкой мякотью.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Ягоды черники очень вкусные и полезные. В них содержатся многие элементы: углеводы, калий, магний и фосфор. Не стоит забывать и про органические кислоты, железо, медь и прочие минеральные вещества. В чернике содержатся всевозможные витамины: А, С, В1, B6, витамин </a:t>
            </a:r>
            <a:r>
              <a:rPr lang="en-US" sz="2900" b="1" dirty="0" smtClean="0">
                <a:solidFill>
                  <a:srgbClr val="002060"/>
                </a:solidFill>
              </a:rPr>
              <a:t>pp/</a:t>
            </a:r>
            <a:endParaRPr lang="ru-RU" sz="2900" b="1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Замечено, что черника обостряет ночное зрение, уменьшает усталость глаз, тонизирует нервную систему.</a:t>
            </a:r>
          </a:p>
          <a:p>
            <a:pPr fontAlgn="base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Благодаря наличию в чернике минеральных веществ, органических кислот, витаминов, черника является важным продуктом в рационах детского, диетического питания.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7" descr="cherni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324972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358082" y="6143644"/>
            <a:ext cx="1289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Меню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Рябина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071546"/>
            <a:ext cx="4429156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Не заметить в лесу рябину невозможно. Яркие гроздья, словно красные кораллы, радуют наш взгляд осенью.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Рябина – род древесных растений из семейства Розовые.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Полезные свойства рябины.  В рябине большое содержание витаминов и легкоусвояемых сахаров, поэтому при авитаминозах ягода незаменима. По содержанию каротина рябина даст фору некоторым сортам моркови. Полезен напиток из рябины с шиповником.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Ягода оказывает противовоспалительное, кровоостанавливающее действие. При лечении в ход идут плоды, цветы и листья рябины обыкновенной. Она полезна для кишечника, обладает желчегонным действием.</a:t>
            </a:r>
          </a:p>
          <a:p>
            <a:pPr>
              <a:buNone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Picture 6" descr="rjabi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766513"/>
            <a:ext cx="4038600" cy="419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7643834" y="6215082"/>
            <a:ext cx="1240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hlinkClick r:id="rId3" action="ppaction://hlinksldjump"/>
              </a:rPr>
              <a:t>Меню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524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Меню</vt:lpstr>
      <vt:lpstr>Слайд 3</vt:lpstr>
      <vt:lpstr>Волшебные ягоды  «Фиолетового леса»</vt:lpstr>
      <vt:lpstr>Шиповник</vt:lpstr>
      <vt:lpstr>Боярышник</vt:lpstr>
      <vt:lpstr>Брусника</vt:lpstr>
      <vt:lpstr>Черника</vt:lpstr>
      <vt:lpstr>Рябина</vt:lpstr>
      <vt:lpstr>Вороний глаз</vt:lpstr>
      <vt:lpstr>Четвертый лишний</vt:lpstr>
      <vt:lpstr>Четвертый лишний</vt:lpstr>
      <vt:lpstr>Четвертый лишний</vt:lpstr>
      <vt:lpstr>Четвертый лишний</vt:lpstr>
      <vt:lpstr>Молодцы ребята!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Воспитатель</cp:lastModifiedBy>
  <cp:revision>58</cp:revision>
  <dcterms:created xsi:type="dcterms:W3CDTF">2016-02-24T15:17:37Z</dcterms:created>
  <dcterms:modified xsi:type="dcterms:W3CDTF">2016-03-23T10:34:00Z</dcterms:modified>
</cp:coreProperties>
</file>